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7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Lora" pitchFamily="2" charset="0"/>
      <p:regular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BB5F8-89F7-437F-ADE8-02C3E5F27346}" v="3" dt="2025-07-30T09:00:46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tha Anumolu" userId="7404e5e1ef58126c" providerId="LiveId" clId="{DCABB5F8-89F7-437F-ADE8-02C3E5F27346}"/>
    <pc:docChg chg="undo custSel delSld modSld">
      <pc:chgData name="Anitha Anumolu" userId="7404e5e1ef58126c" providerId="LiveId" clId="{DCABB5F8-89F7-437F-ADE8-02C3E5F27346}" dt="2025-07-30T09:07:21.389" v="174" actId="2696"/>
      <pc:docMkLst>
        <pc:docMk/>
      </pc:docMkLst>
      <pc:sldChg chg="addSp delSp modSp mod">
        <pc:chgData name="Anitha Anumolu" userId="7404e5e1ef58126c" providerId="LiveId" clId="{DCABB5F8-89F7-437F-ADE8-02C3E5F27346}" dt="2025-07-30T09:06:42.501" v="173" actId="1038"/>
        <pc:sldMkLst>
          <pc:docMk/>
          <pc:sldMk cId="0" sldId="257"/>
        </pc:sldMkLst>
        <pc:spChg chg="add del mod">
          <ac:chgData name="Anitha Anumolu" userId="7404e5e1ef58126c" providerId="LiveId" clId="{DCABB5F8-89F7-437F-ADE8-02C3E5F27346}" dt="2025-07-30T09:06:25.550" v="131"/>
          <ac:spMkLst>
            <pc:docMk/>
            <pc:sldMk cId="0" sldId="257"/>
            <ac:spMk id="6" creationId="{D0BCE96B-9A1B-DBF9-E57D-FEC150C72C62}"/>
          </ac:spMkLst>
        </pc:spChg>
        <pc:grpChg chg="ord">
          <ac:chgData name="Anitha Anumolu" userId="7404e5e1ef58126c" providerId="LiveId" clId="{DCABB5F8-89F7-437F-ADE8-02C3E5F27346}" dt="2025-07-30T08:44:12.389" v="1" actId="170"/>
          <ac:grpSpMkLst>
            <pc:docMk/>
            <pc:sldMk cId="0" sldId="257"/>
            <ac:grpSpMk id="26" creationId="{62E898F3-B52F-BF78-FCD0-49CE8D3376C4}"/>
          </ac:grpSpMkLst>
        </pc:grpChg>
        <pc:picChg chg="add del mod">
          <ac:chgData name="Anitha Anumolu" userId="7404e5e1ef58126c" providerId="LiveId" clId="{DCABB5F8-89F7-437F-ADE8-02C3E5F27346}" dt="2025-07-30T09:06:14.662" v="84" actId="478"/>
          <ac:picMkLst>
            <pc:docMk/>
            <pc:sldMk cId="0" sldId="257"/>
            <ac:picMk id="3" creationId="{00000000-0000-0000-0000-000000000000}"/>
          </ac:picMkLst>
        </pc:picChg>
        <pc:picChg chg="add mod">
          <ac:chgData name="Anitha Anumolu" userId="7404e5e1ef58126c" providerId="LiveId" clId="{DCABB5F8-89F7-437F-ADE8-02C3E5F27346}" dt="2025-07-30T09:06:42.501" v="173" actId="1038"/>
          <ac:picMkLst>
            <pc:docMk/>
            <pc:sldMk cId="0" sldId="257"/>
            <ac:picMk id="5" creationId="{85660C7C-67F6-4143-6AD7-679E09F62808}"/>
          </ac:picMkLst>
        </pc:picChg>
        <pc:inkChg chg="mod">
          <ac:chgData name="Anitha Anumolu" userId="7404e5e1ef58126c" providerId="LiveId" clId="{DCABB5F8-89F7-437F-ADE8-02C3E5F27346}" dt="2025-07-30T08:44:33.281" v="43" actId="1035"/>
          <ac:inkMkLst>
            <pc:docMk/>
            <pc:sldMk cId="0" sldId="257"/>
            <ac:inkMk id="24" creationId="{FBA2D8D5-A5C5-2697-8DFC-FA0E89FBF6DB}"/>
          </ac:inkMkLst>
        </pc:inkChg>
      </pc:sldChg>
      <pc:sldChg chg="modSp mod">
        <pc:chgData name="Anitha Anumolu" userId="7404e5e1ef58126c" providerId="LiveId" clId="{DCABB5F8-89F7-437F-ADE8-02C3E5F27346}" dt="2025-07-30T08:57:41.312" v="50" actId="20577"/>
        <pc:sldMkLst>
          <pc:docMk/>
          <pc:sldMk cId="0" sldId="258"/>
        </pc:sldMkLst>
        <pc:spChg chg="mod">
          <ac:chgData name="Anitha Anumolu" userId="7404e5e1ef58126c" providerId="LiveId" clId="{DCABB5F8-89F7-437F-ADE8-02C3E5F27346}" dt="2025-07-30T08:57:41.312" v="50" actId="20577"/>
          <ac:spMkLst>
            <pc:docMk/>
            <pc:sldMk cId="0" sldId="258"/>
            <ac:spMk id="6" creationId="{00000000-0000-0000-0000-000000000000}"/>
          </ac:spMkLst>
        </pc:spChg>
      </pc:sldChg>
      <pc:sldChg chg="del">
        <pc:chgData name="Anitha Anumolu" userId="7404e5e1ef58126c" providerId="LiveId" clId="{DCABB5F8-89F7-437F-ADE8-02C3E5F27346}" dt="2025-07-30T09:07:21.389" v="174" actId="2696"/>
        <pc:sldMkLst>
          <pc:docMk/>
          <pc:sldMk cId="0" sldId="26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3.030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15.659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4278 0 24575,'-62'10'0,"-67"1"0,71-7 0,-310 18-604,-394 29-1730,-82 1 1702,280-46 3510,-144-7-2238,386 2-588,292-3-52,0-2 0,0 0 0,1-2 0,-29-10 0,26 7 0,-1 1 0,-61-6 0,-30 14-1365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18.35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0 158 24575,'2141'0'0,"-2119"-1"0,-1-2 0,0 0 0,0-1 0,28-10 0,25-4 0,10 7 0,0 3 0,132 6 0,-195 1 0,1-1 0,-1-1 0,0-1 0,40-13 0,-32 8 0,50-8 0,238-16 0,87 26 120,-238 9-1605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23.63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0 373 24575,'1676'0'0,"-1652"-1"0,-1-1 0,0-1 0,0 0 0,32-11 0,89-37 0,-30 9 0,177-41 0,-176 52 0,-70 17 0,99-21 0,-11 10 0,-66 11 0,134-10 0,-90 24 0,-43 0 0,101-11 0,-32-2 0,224 6 0,-217 8 0,-109 0 0,0 0 0,0 2 0,0 2 0,-1 1 0,0 2 0,0 1 0,-1 2 0,0 1 0,-1 1 0,40 23 0,-62-29 0,0 0 0,-1 0 0,0 0 0,-1 1 0,1 0 0,-1 1 0,-1 0 0,9 13 0,-13-17 0,0-1 0,-1 1 0,1 0 0,-1 0 0,0 0 0,-1 0 0,1 1 0,-1-1 0,0 0 0,0 1 0,-1-1 0,1 1 0,-1-1 0,0 1 0,-1-1 0,1 1 0,-1-1 0,0 0 0,-4 10 0,4-13 0,0 1 0,-1 0 0,1-1 0,-1 1 0,0-1 0,0 1 0,0-1 0,0 0 0,0 0 0,-1 0 0,1 0 0,0 0 0,-1 0 0,0-1 0,1 1 0,-1-1 0,0 0 0,0 0 0,1 0 0,-1 0 0,0 0 0,0-1 0,0 1 0,0-1 0,0 0 0,-6 0 0,-7-1 0,1 0 0,-1-1 0,-29-8 0,27 6 0,-23-3 0,-1 2 0,-71 0 0,67 5 0,-81-12 0,28 0 0,1 4 0,-154 8 0,105 2 0,103-2 0,0 1 0,0 3 0,-54 10 0,-197 69 0,60-15 0,209-62 0,-1-2 0,-37 2 0,-23 3 0,9 12 0,58-13 0,-2-2 0,-21 4 0,-18-2 0,32-6 0,0 2 0,-53 15 0,49-8 0,-1-3 0,0 0 0,-41 3 0,414-14 0,-216 4 0,-74 1 0,67 13 0,-34-4 0,105 19 0,-117-16 0,1-3 0,94 1 0,-112-12 0,0 2 0,86 13 0,-72-6 0,1-3 0,1-3 0,68-6 0,-13 0 0,309 3 0,-424 0-341,1 0 0,-1-1-1,19-3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42.806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1 110 24575,'661'-10'0,"-5"-42"0,-157 19 0,1 33 0,-190 3 0,2179-3 0,-2489 0 0,5 1-91,-1-1 0,1 0 0,0 0 0,-1 0 0,1-1 0,-1 0 0,1 1 0,-1-2 0,1 1 0,-1 0 0,0-1 0,1 0 0,-1 0 0,7-4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37.18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32 24575,'555'-16'0,"42"0"0,1851 18 184,-1277-3-1733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39.98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94 24575,'25'-7'0,"1"2"0,0 0 0,0 1 0,34 0 0,2 0 0,612-31 0,7 36 0,-282 1 0,412-2 0,-596-16 0,-8 0 0,1042 17-1365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44.415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55.180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0 24575,'1430'0'0,"-1289"7"0,246 44 0,-183-19 0,-139-23 0,13 3 0,132 3 0,649-17 0,-518 3 0,-69-17 0,21 0 0,13 17-1365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57.52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0 24575,'92'0'0,"295"6"0,-286 1 0,181 34 0,-22 0 0,-212-34 0,59 16 0,-5 0 0,-61-13 0,-1 1 0,45 19 0,29 9 0,-82-33 0,0-1 0,1-2 0,-1-1 0,0-2 0,34-4 0,14 2 0,52 0 0,183 4 0,-213 13 0,-67-8 0,51 2 0,419-8 219,-244-3-1803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00.136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5029 96 24575,'-1240'0'0,"1197"-2"0,-66-12 0,15 1 0,-372-46 0,113 51 0,209 10 0,-128 13 0,59-1 0,-254-10 0,434-3 0,0 2 0,-38 8 0,35-4 0,-59 2 0,-7-2 0,2 4 0,-102 26 0,84-15 0,-128 21 0,-226 43 0,448-81-455,-1-2 0,-46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49.852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1 127 24575,'114'-4'0,"115"-20"0,-157 15 0,167-32 0,81-7 0,-82 47 0,-104 4 0,1030-3-1365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05.314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4455 157 24575,'-388'31'0,"167"-8"0,64-3 0,94-11 0,-104 3 0,-172 3 0,-8 0 0,-559 23 0,581-17 0,-111-17 0,236-6 0,64 4 0,-149-5 0,163-11 0,-56-2 0,145 16 0,14 1 0,0-1 0,-30-3 0,46 2 0,-1 1 0,1-1 0,0 1 0,0-1 0,0 0 0,0 0 0,0 0 0,0-1 0,0 1 0,0-1 0,0 0 0,1 1 0,-1-1 0,1 0 0,-1-1 0,1 1 0,0 0 0,0-1 0,0 1 0,0-1 0,-2-4 0,3 6 0,1-1 0,-1 1 0,1-1 0,-1 1 0,1-1 0,0 1 0,0-1 0,0 1 0,0-1 0,0 0 0,0 1 0,0-1 0,0 1 0,1-1 0,-1 1 0,0-1 0,1 1 0,0-1 0,-1 1 0,1-1 0,1 0 0,0-2 0,1 1 0,-1 0 0,1 0 0,0 0 0,0 1 0,0-1 0,0 1 0,5-3 0,5-2 0,1 0 0,1 0 0,17-4 0,-6 3 0,40-5 0,-41 9 0,-1-1 0,29-10 0,99-28 0,-32 12 0,-75 17 0,1 2 0,0 2 0,1 2 0,0 2 0,70-1 0,378 9 0,-486-2-114,-1 1 1,1 0-1,-1 0 0,0 1 0,1 0 1,-1 0-1,0 1 0,0 0 0,-1 1 1,1-1-1,7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16.19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4651 0 24575,'-368'21'0,"172"-6"0,-71 0 0,-312 23 0,217-31 0,214-9 0,-164 0 0,-366 5 0,363 11 0,-257 3 0,460-17 0,-132 17 0,30 19 0,23-3 0,99-26-1365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18.460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3844 1 24575,'-995'66'-958,"227"-5"456,518-62 1194,-62 5 76,-462 21-768,30-25-1365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22.79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4292 2 24575,'-209'-2'0,"-230"5"0,134 25 0,49-2 0,79-7 0,-31 1 0,133-19 0,-43 4 0,-91 12 0,-70 7 0,95-1 0,-245 0 0,-476-26 0,481 5 0,372-7 0,50 4 0,1 1 0,-1 0 0,1-1 0,-1 1 0,1-1 0,-1 0 0,1 1 0,-1-1 0,1 0 0,0 0 0,-1 0 0,-1-2 0,3 2 0,-1 1 0,1-1 0,0 0 0,0 1 0,0-1 0,0 1 0,-1-1 0,1 0 0,0 1 0,0-1 0,0 0 0,0 1 0,0-1 0,1 0 0,-1 1 0,0-1 0,0 0 0,0 1 0,0-1 0,1 0 0,-1 1 0,0-1 0,1 1 0,-1-1 0,0 1 0,1-1 0,-1 1 0,1-1 0,-1 1 0,1-1 0,-1 1 0,2-1 0,1-2 0,1 0 0,0 0 0,0 1 0,0 0 0,0 0 0,0 0 0,1 0 0,-1 0 0,0 1 0,1 0 0,0 0 0,-1 0 0,6 0 0,67-1 0,-57 2 0,57 0 0,94 1 0,237-29 0,48-7 0,7 35 0,-186 3 0,-198-3 0,-1-3 0,82-14 0,-79 8 0,0 3 0,128 7 0,-78 1 0,-82-2 0,2-2 0,-1 3 0,0 1 0,1 3 0,81 19 0,-99-14 0,0-2 0,1-2 0,0-1 0,37 1 0,-60-6 86,1 0-1,-1 1 0,17 4 1,-25-4-193,0 0 0,1 0 1,-1 0-1,0 1 0,0-1 1,0 1-1,0 0 0,0-1 1,0 1-1,0 1 0,-1-1 1,1 0-1,-1 1 0,0-1 1,4 6-1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25.962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2171 1 24575,'-2170'0'-1365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40.255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4310 311 24575,'-1040'0'0,"1000"-2"0,-50-8 0,-13-2 0,-1442-26 0,395 38 0,1118 1 0,0 1 0,0 2 0,0 1 0,1 1 0,-57 20 0,81-24 0,0 2 0,0-1 0,1 1 0,-1 0 0,1 0 0,0 1 0,0 0 0,0 0 0,1 0 0,0 0 0,-7 10 0,10-12 0,0-1 0,1 1 0,-1 0 0,1 0 0,0 0 0,-1 0 0,1 0 0,0 1 0,1-1 0,-1 0 0,1 0 0,-1 1 0,1-1 0,0 0 0,0 0 0,1 1 0,-1-1 0,0 0 0,1 1 0,0-1 0,0 0 0,0 0 0,0 0 0,1 0 0,-1 0 0,1 0 0,0 0 0,2 3 0,9 8 0,1 0 0,0-1 0,1 0 0,0-2 0,1 1 0,1-2 0,26 13 0,-17-9 0,-1 2 0,26 19 0,-29-17 0,2-1 0,0-1 0,1-1 0,0-1 0,2-2 0,29 11 0,8 3 0,-47-17 0,0-2 0,0 0 0,1-2 0,0 0 0,0 0 0,30 2 0,-31-7 0,0-1 0,-1 0 0,1-1 0,-1-1 0,1-1 0,-1 0 0,0-1 0,-1-1 0,1 0 0,-1-1 0,25-16 0,-28 18 0,-1 0 0,1 0 0,-1 1 0,1 1 0,1 0 0,-1 0 0,0 1 0,1 1 0,20 0 0,8-1 0,-32 0 0,0 0 0,-1 0 0,1-1 0,-1 0 0,0-1 0,13-6 0,-12 5 0,1 0 0,0 1 0,20-6 0,7 4 0,1 2 0,77 1 0,-80 4 0,0-1 0,1-2 0,68-14 0,-44 3 0,0 1 0,1 3 0,0 3 0,71 3 0,766 4 0,-834-4 0,114-21 0,-84 9 0,76 0 0,269 9 0,-241 8 0,-170-1 0,-16 0 0,1-1 0,-1-1 0,19-2 0,-27 3 0,-1-1 0,0 0 0,0 0 0,1 0 0,-1-1 0,0 1 0,0-1 0,0 1 0,0-1 0,-1 0 0,1 0 0,0-1 0,-1 1 0,0 0 0,1-1 0,-1 1 0,3-5 0,1-4 0,-1 0 0,0-1 0,0 1 0,-1-1 0,-1 0 0,0 0 0,-1 0 0,2-22 0,-2-11 0,-4-49 0,-1 23 0,3 62 0,0 0 0,-1 0 0,0 1 0,-1-1 0,0 0 0,0 1 0,-1-1 0,0 1 0,-4-8 0,4 11 0,1 1 0,-1 1 0,1-1 0,-1 0 0,0 1 0,-1-1 0,1 1 0,0 0 0,-1 0 0,0 0 0,0 0 0,0 1 0,0 0 0,0 0 0,0 0 0,-1 0 0,1 0 0,-9-1 0,5 2 0,-1 0 0,1 0 0,-1 1 0,1 0 0,-1 0 0,1 1 0,-16 3 0,-56 22 0,62-19 0,0 0 0,0-2 0,-1 0 0,-21 3 0,-228-6 0,133-5 0,-515 4 0,637-1 0,0 2 0,1 0 0,0 0 0,-1 2 0,1-1 0,0 1 0,1 1 0,-1 0 0,1 1 0,0 0 0,-17 12 0,14-9 0,-37 17 0,39-21 0,1 0 0,-1 1 0,1 1 0,1-1 0,-12 11 0,14-11-97,0 0-1,-1-1 1,1 0-1,-1 0 1,0-1-1,0 0 1,-1-1-1,1 0 1,-1 0-1,0-1 1,0 0-1,1-1 0,-21 1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44.084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4924 0 24575,'0'19'0,"-2"0"0,0 0 0,0 0 0,-2 0 0,-1-1 0,0 0 0,-1 0 0,-1 0 0,-1-1 0,-18 32 0,23-45 0,0 0 0,0 0 0,-1-1 0,1 0 0,-1 0 0,0 0 0,1 0 0,-1 0 0,-1-1 0,1 1 0,0-1 0,0 0 0,-1-1 0,1 1 0,-6 1 0,-9 0 0,0 1 0,-30 0 0,15-2 0,-457 87 0,53-5 0,354-78 0,-142-7 0,77-3 0,-2552 5 0,2684-3 0,0 0 0,0-1 0,1-1 0,-1 0 0,1-1 0,0-1 0,-21-11 0,15 8 0,0 0 0,0 1 0,-26-5 0,2 7 0,-92 0 0,39 3 0,70-1-1365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45.542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1085 0 24575,'-10'0'0,"-36"0"0,-41 0 0,-33 0 0,-11 0 0,7 0 0,17 0 0,18 6 0,13 1 0,15-1 0,11 0 0,10-3 0,6 0 0,4-2 0,1-1 0,1 0 0,5-5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2:57.35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1 24575,'24'1'0,"1"1"0,23 5 0,10 2 0,828 62 0,-843-69 0,124 12 0,113 8 0,3-23 0,-117-1 0,2410 1-1365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06.451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1 434 24255,'2943'-433'0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0.35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01.956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4831 1 24575,'-296'16'0,"-5"0"0,276-15 0,1 2 0,-28 5 0,-22 3 0,-628 107 0,547-86 0,104-21 0,5 0 0,-1-2 0,0-3 0,-59 2 0,73-9 0,-62-1 0,0 4 0,-138 21 0,-144 18 0,31-5 0,204-12 0,-297 36 0,394-55 0,-1 3 0,-61 17 0,53-12 0,21-7 0,-1-1 0,-64 0 0,56-4 0,-53 8 0,-239 61 0,127-30 0,204-40 0,1 0 0,-1 1 0,1-1 0,-1 1 0,1 0 0,-1 0 0,1 0 0,0 0 0,-1 0 0,1 0 0,0 1 0,0-1 0,0 1 0,0 0 0,0-1 0,0 1 0,0 0 0,1 0 0,-2 2 0,2-2 0,0 0 0,0 1 0,1-1 0,-1 0 0,1 0 0,0 1 0,0-1 0,0 0 0,0 0 0,0 1 0,0-1 0,0 0 0,1 0 0,-1 1 0,1-1 0,-1 0 0,2 3 0,2 2 0,0 1 0,0-1 0,0 0 0,1 0 0,0-1 0,1 1 0,-1-1 0,1 0 0,0 0 0,10 6 0,6 2 0,1-1 0,1-1 0,0 0 0,38 11 0,108 22 0,-7-2 0,-20-7 0,-14-4 0,-74-17 0,-1-2 0,2-2 0,-1-3 0,1-2 0,79-2 0,52-3 0,119-4 0,-235-5 0,93-23 0,-54 9 0,126-37 0,-175 42 0,-7 5 0,80-8 0,-10 3 0,243-41 0,-300 43 0,-42 9 0,0 0 0,1 2 0,30-1 0,520 4 0,-253 3 0,-290-4 0,1-2 0,-1-1 0,55-15 0,-54 11 0,0 1 0,0 2 0,46-3 0,-59 9 0,9 0 0,-1-2 0,46-7 0,7-2 0,-56 9 0,46-10 0,-67 11-195,0-1 0,0 0 0,0 0 0,0 0 0,0 0 0,7-6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03.102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1987 2 24575,'-106'-1'0,"-117"3"0,190 2 0,1 1 0,-55 17 0,59-13 0,-1-2 0,0-1 0,-55 5 0,-247-12 0,132-3 0,-235 26 0,313-4 241,61-7-776,-2-3-1,-66-1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09.80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4748 0 24575,'-444'29'0,"247"-11"0,-232 28 0,186-39 0,-196 31 0,-130 9 0,267-44 0,-25 1 0,290-1 0,-664 60 0,569-39 0,85-14 0,-1-1 0,-1-3 0,-51 0 0,-410-9 15,336 4-1395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12.464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1429 0 24575,'-1428'0'-1365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13.710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773 0 24575,'-772'0'-1365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14.69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1096 0 24575,'-714'0'0,"702"1"0,-1 0 0,1 1 0,-1 1 0,1 0 0,0 0 0,0 1 0,-20 10 0,-17 5 0,11-7-341,0-3 0,0-1-1,-62 5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3:16.831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986 1 24575,'-123'35'0,"-179"26"0,296-60 0,-106 13 0,0-5 0,-133-6 0,214-3 0,22 0-341,0-1 0,-1 1-1,-16-5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0.690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4.144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4.337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0:54.563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00.495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95 24575,'763'-48'0,"-114"2"0,-57 46 0,-268 2 0,-305-1 0,-1 1 0,0 1 0,24 6 0,-20-4 0,0-1 0,22 2 0,371-3 0,-209-5 0,631 2 0,-833-1 0,1 1 0,-1 1 0,1-1 0,-1 0 0,1 1 0,-1 0 0,0 0 0,0 0 0,1 1 0,-1 0 0,0-1 0,0 1 0,0 1 0,5 3 0,-6-3 0,-1-1 0,0 1 0,0 0 0,0 0 0,0 0 0,0 0 0,-1 0 0,1 0 0,-1 1 0,0-1 0,0 0 0,0 1 0,-1-1 0,1 1 0,-1-1 0,1 1 0,-1-1 0,-1 1 0,1 3 0,-1 2 0,-1 0 0,0 0 0,0 0 0,-1-1 0,0 1 0,0-1 0,-1 0 0,0 0 0,-1 0 0,1 0 0,-2-1 0,-6 8 0,2-3 0,-1 0 0,0-1 0,-1 0 0,0 0 0,-28 16 0,32-23 0,0 0 0,0 0 0,0-1 0,-1-1 0,0 1 0,1-1 0,-1 0 0,-10 0 0,-10-1 0,-35-2 0,41 0 0,1 0 0,0 2 0,-25 3 0,-17 7 0,-1-4 0,-93 1 0,81-4 0,-133 23 0,136-15 0,-65 13 0,-176 57 0,269-70 0,-1-1 0,-68 6 0,-11 7 0,-20 4 0,86-15 0,-112 10 0,-224-22 0,190-3 0,185 2 0,-27 0 0,1-1 0,-60-10 0,23 0 0,-1 4 0,-121 5 0,120 3 0,53 1 0,-63 11 0,-15 2 0,-80-14 0,170 2 0,21-3 0,0 1 0,0-1 0,0 0 0,0 0 0,0 1 0,0-1 0,0 0 0,0 0 0,0 1 0,0-1 0,0 0 0,0 0 0,0 0 0,0 1 0,1-1 0,-1 0 0,0 0 0,0 1 0,0-1 0,0 0 0,0 0 0,0 0 0,1 1 0,-1-1 0,0 0 0,0 0 0,0 0 0,0 0 0,1 0 0,-1 1 0,0-1 0,0 0 0,1 0 0,-1 0 0,0 0 0,0 0 0,0 0 0,1 0 0,-1 0 0,39 14 0,25-8 0,1-2 0,89-5 0,-42-2 0,355-15 0,300 3 0,-488 18 0,-93-2 0,208-3 0,-199-13 0,48-1 0,1209 17 0,-1446-1 0,0 0 0,0 0 0,0-1 0,0 0 0,0 0 0,-1-1 0,1 1 0,-1-1 0,11-5 0,-14 6 0,-1 0 0,1-1 0,0 1 0,-1 0 0,0 0 0,1-1 0,-1 1 0,0-1 0,0 0 0,0 1 0,0-1 0,0 0 0,0 1 0,0-1 0,0 0 0,-1 0 0,1 0 0,-1 0 0,1 0 0,-1 1 0,0-1 0,0 0 0,0 0 0,0 0 0,0 0 0,0 0 0,-1 0 0,1 0 0,-1 0 0,1 0 0,-1 0 0,1 1 0,-3-4 0,0 0 0,0 0 0,0 0 0,0 0 0,-1 0 0,0 1 0,0-1 0,0 1 0,-1 0 0,1 0 0,-9-4 0,-53-32 0,63 38 0,-125-75 0,68 30 0,52 39 0,-1 0 0,1 1 0,-2 0 0,1 0 0,-1 1 0,0 0 0,0 1 0,0 0 0,-1 1 0,-14-4 0,-7 2 0,22 5 0,-1-1 0,1 0 0,0-1 0,-17-6 0,24 8 0,-1-1 0,1 0 0,0 0 0,0-1 0,0 1 0,0 0 0,0-1 0,1 0 0,-1 0 0,1 0 0,0 0 0,-1 0 0,2 0 0,-1 0 0,0-1 0,0 1 0,0-5 0,-5-16-1365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30T08:41:01.438"/>
    </inkml:context>
    <inkml:brush xml:id="br0">
      <inkml:brushProperty name="width" value="0.35" units="cm"/>
      <inkml:brushProperty name="height" value="0.35" units="cm"/>
      <inkml:brushProperty name="color" value="#F9FBE1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62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4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9" Type="http://schemas.openxmlformats.org/officeDocument/2006/relationships/customXml" Target="../ink/ink4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customXml" Target="../ink/ink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customXml" Target="../ink/ink14.xml"/><Relationship Id="rId10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customXml" Target="../ink/ink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ustomXml" Target="../ink/ink18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customXml" Target="../ink/ink2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customXml" Target="../ink/ink2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33.xml"/><Relationship Id="rId18" Type="http://schemas.openxmlformats.org/officeDocument/2006/relationships/image" Target="../media/image33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30.png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29.png"/><Relationship Id="rId19" Type="http://schemas.openxmlformats.org/officeDocument/2006/relationships/customXml" Target="../ink/ink36.xml"/><Relationship Id="rId4" Type="http://schemas.openxmlformats.org/officeDocument/2006/relationships/image" Target="../media/image26.png"/><Relationship Id="rId9" Type="http://schemas.openxmlformats.org/officeDocument/2006/relationships/customXml" Target="../ink/ink31.xml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6144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Agentic RAG Chatbot for Multi-Format Document QA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284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Model Context Protocol (MCP) for enhanced performance.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Submitted By : Anumolu Anitha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7851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10242947" cy="554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Architecture: Agent-Based RAG with MCP</a:t>
            </a:r>
            <a:endParaRPr lang="en-US" sz="345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E898F3-B52F-BF78-FCD0-49CE8D3376C4}"/>
              </a:ext>
            </a:extLst>
          </p:cNvPr>
          <p:cNvGrpSpPr/>
          <p:nvPr/>
        </p:nvGrpSpPr>
        <p:grpSpPr>
          <a:xfrm>
            <a:off x="12868358" y="7827963"/>
            <a:ext cx="1750320" cy="280440"/>
            <a:chOff x="12868358" y="7827963"/>
            <a:chExt cx="17503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C0AE265-2760-404A-2819-D2A7F96779EA}"/>
                    </a:ext>
                  </a:extLst>
                </p14:cNvPr>
                <p14:cNvContentPartPr/>
                <p14:nvPr/>
              </p14:nvContentPartPr>
              <p14:xfrm>
                <a:off x="14061758" y="7827963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C0AE265-2760-404A-2819-D2A7F96779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99118" y="77649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533BD8E-C18D-4C23-EA4D-16536B723AD2}"/>
                    </a:ext>
                  </a:extLst>
                </p14:cNvPr>
                <p14:cNvContentPartPr/>
                <p14:nvPr/>
              </p14:nvContentPartPr>
              <p14:xfrm>
                <a:off x="12868358" y="7971963"/>
                <a:ext cx="903960" cy="46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533BD8E-C18D-4C23-EA4D-16536B723A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05718" y="7908963"/>
                  <a:ext cx="1029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0425A8-CAD7-08DA-E1C4-E8E70A2E4DDC}"/>
                    </a:ext>
                  </a:extLst>
                </p14:cNvPr>
                <p14:cNvContentPartPr/>
                <p14:nvPr/>
              </p14:nvContentPartPr>
              <p14:xfrm>
                <a:off x="14084078" y="7972683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0425A8-CAD7-08DA-E1C4-E8E70A2E4D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21078" y="7910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DFD7B5-18FD-9DD2-6D0C-363D20D5BBD5}"/>
                    </a:ext>
                  </a:extLst>
                </p14:cNvPr>
                <p14:cNvContentPartPr/>
                <p14:nvPr/>
              </p14:nvContentPartPr>
              <p14:xfrm>
                <a:off x="14084078" y="797268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DFD7B5-18FD-9DD2-6D0C-363D20D5BB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21078" y="791004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C5D4E0-F3DD-12AB-F9B8-27052F62046A}"/>
                    </a:ext>
                  </a:extLst>
                </p14:cNvPr>
                <p14:cNvContentPartPr/>
                <p14:nvPr/>
              </p14:nvContentPartPr>
              <p14:xfrm>
                <a:off x="13916318" y="795072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C5D4E0-F3DD-12AB-F9B8-27052F6204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53678" y="788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7A58253-76AD-0841-F4C7-00009F5CDA71}"/>
                    </a:ext>
                  </a:extLst>
                </p14:cNvPr>
                <p14:cNvContentPartPr/>
                <p14:nvPr/>
              </p14:nvContentPartPr>
              <p14:xfrm>
                <a:off x="13916318" y="7950723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7A58253-76AD-0841-F4C7-00009F5CDA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53678" y="788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382C6A-EE57-EC7F-EA8E-27C43B40BE9A}"/>
                    </a:ext>
                  </a:extLst>
                </p14:cNvPr>
                <p14:cNvContentPartPr/>
                <p14:nvPr/>
              </p14:nvContentPartPr>
              <p14:xfrm>
                <a:off x="13916318" y="795072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382C6A-EE57-EC7F-EA8E-27C43B40BE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53678" y="78877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A2D8D5-A5C5-2697-8DFC-FA0E89FBF6DB}"/>
                    </a:ext>
                  </a:extLst>
                </p14:cNvPr>
                <p14:cNvContentPartPr/>
                <p14:nvPr/>
              </p14:nvContentPartPr>
              <p14:xfrm>
                <a:off x="12968438" y="7860723"/>
                <a:ext cx="1650240" cy="247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A2D8D5-A5C5-2697-8DFC-FA0E89FBF6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905798" y="7798083"/>
                  <a:ext cx="1775880" cy="37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CABE4A-3694-4634-6803-534DA93BDAA2}"/>
                  </a:ext>
                </a:extLst>
              </p14:cNvPr>
              <p14:cNvContentPartPr/>
              <p14:nvPr/>
            </p14:nvContentPartPr>
            <p14:xfrm>
              <a:off x="15254438" y="694704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CABE4A-3694-4634-6803-534DA93BD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91798" y="688404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660C7C-67F6-4143-6AD7-679E09F628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957" y="2630342"/>
            <a:ext cx="12284961" cy="38254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91527"/>
            <a:ext cx="6001583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Context Protocol (MCP)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678543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MCP is the standardized message format facilitating communication between agents.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37724" y="2167652"/>
            <a:ext cx="12954952" cy="3428048"/>
          </a:xfrm>
          <a:prstGeom prst="roundRect">
            <a:avLst>
              <a:gd name="adj" fmla="val 786"/>
            </a:avLst>
          </a:prstGeom>
          <a:solidFill>
            <a:srgbClr val="F1E8DA"/>
          </a:solidFill>
          <a:ln/>
        </p:spPr>
      </p:sp>
      <p:sp>
        <p:nvSpPr>
          <p:cNvPr id="5" name="Shape 3"/>
          <p:cNvSpPr/>
          <p:nvPr/>
        </p:nvSpPr>
        <p:spPr>
          <a:xfrm>
            <a:off x="828794" y="2167652"/>
            <a:ext cx="12972812" cy="3428048"/>
          </a:xfrm>
          <a:prstGeom prst="roundRect">
            <a:avLst>
              <a:gd name="adj" fmla="val 786"/>
            </a:avLst>
          </a:prstGeom>
          <a:solidFill>
            <a:srgbClr val="F1E8DA"/>
          </a:solidFill>
          <a:ln/>
        </p:spPr>
      </p:sp>
      <p:sp>
        <p:nvSpPr>
          <p:cNvPr id="6" name="Text 4"/>
          <p:cNvSpPr/>
          <p:nvPr/>
        </p:nvSpPr>
        <p:spPr>
          <a:xfrm>
            <a:off x="1008221" y="2302193"/>
            <a:ext cx="12613958" cy="3158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  "sender": "RetrievalAgent",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"receiver": "LLMResponseAgent",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"type": "CONTEXT_RESPONSE",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"trace_id": "xyz-123",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"payload": {   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"query": "What are the KPIs?",  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"top_chunks": ["chunk1...", "chunk2..."]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}}  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37724" y="5864900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MCP: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37724" y="6450925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Traceable message flow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37724" y="6800850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agent separation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837724" y="7150775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Debug-friendly structure</a:t>
            </a:r>
            <a:endParaRPr lang="en-US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9636F1-1448-D49F-FE6C-8463F1550232}"/>
              </a:ext>
            </a:extLst>
          </p:cNvPr>
          <p:cNvGrpSpPr/>
          <p:nvPr/>
        </p:nvGrpSpPr>
        <p:grpSpPr>
          <a:xfrm>
            <a:off x="12789518" y="7793763"/>
            <a:ext cx="1720080" cy="348840"/>
            <a:chOff x="12789518" y="7793763"/>
            <a:chExt cx="172008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447ACF-95BF-A9B2-2A83-0F0A61BCCFCF}"/>
                    </a:ext>
                  </a:extLst>
                </p14:cNvPr>
                <p14:cNvContentPartPr/>
                <p14:nvPr/>
              </p14:nvContentPartPr>
              <p14:xfrm>
                <a:off x="12789518" y="7883763"/>
                <a:ext cx="1540080" cy="56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447ACF-95BF-A9B2-2A83-0F0A61BCCF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26878" y="7820763"/>
                  <a:ext cx="1665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8C4FD3-5907-4A63-4441-F529CFC3D9E7}"/>
                    </a:ext>
                  </a:extLst>
                </p14:cNvPr>
                <p14:cNvContentPartPr/>
                <p14:nvPr/>
              </p14:nvContentPartPr>
              <p14:xfrm>
                <a:off x="12890678" y="7793763"/>
                <a:ext cx="1395000" cy="5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8C4FD3-5907-4A63-4441-F529CFC3D9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27678" y="7731123"/>
                  <a:ext cx="15206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7C10E1-0CE4-C020-C6A7-0803D9733C99}"/>
                    </a:ext>
                  </a:extLst>
                </p14:cNvPr>
                <p14:cNvContentPartPr/>
                <p14:nvPr/>
              </p14:nvContentPartPr>
              <p14:xfrm>
                <a:off x="12857558" y="7883403"/>
                <a:ext cx="165204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7C10E1-0CE4-C020-C6A7-0803D9733C9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94558" y="7820403"/>
                  <a:ext cx="1777680" cy="384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24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24745"/>
            <a:ext cx="337947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🧠</a:t>
            </a: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Backend: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4016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3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6834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FAISS (vector store)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33506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Sentence Transformers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80179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HuggingFace Transformers (DistilBERT)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2724745"/>
            <a:ext cx="337947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💬</a:t>
            </a: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Communication: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14761" y="340161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MCP format (JSON-like)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23955"/>
            <a:ext cx="337947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🖥️</a:t>
            </a: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Frontend: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14761" y="470082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Streamlit (UI for file upload + chat)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5627489"/>
            <a:ext cx="3916680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📄</a:t>
            </a: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Supported File Types: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37724" y="642401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PDF, DOCX, PPTX, CSV, TXT, Markdown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11EB9A-E6B5-8D8F-38BA-DA9D7A680312}"/>
                  </a:ext>
                </a:extLst>
              </p14:cNvPr>
              <p14:cNvContentPartPr/>
              <p14:nvPr/>
            </p14:nvContentPartPr>
            <p14:xfrm>
              <a:off x="12812558" y="8067003"/>
              <a:ext cx="1868400" cy="3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11EB9A-E6B5-8D8F-38BA-DA9D7A6803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9918" y="8004363"/>
                <a:ext cx="199404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3E557D-C83D-7664-4FDB-9C143BE9C0DC}"/>
              </a:ext>
            </a:extLst>
          </p:cNvPr>
          <p:cNvGrpSpPr/>
          <p:nvPr/>
        </p:nvGrpSpPr>
        <p:grpSpPr>
          <a:xfrm>
            <a:off x="12700958" y="7849923"/>
            <a:ext cx="1795680" cy="123120"/>
            <a:chOff x="12700958" y="7849923"/>
            <a:chExt cx="179568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ED1A89E-1228-6049-19A2-4A50F669DB90}"/>
                    </a:ext>
                  </a:extLst>
                </p14:cNvPr>
                <p14:cNvContentPartPr/>
                <p14:nvPr/>
              </p14:nvContentPartPr>
              <p14:xfrm>
                <a:off x="12700958" y="7961523"/>
                <a:ext cx="1717920" cy="11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ED1A89E-1228-6049-19A2-4A50F669DB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38318" y="7898523"/>
                  <a:ext cx="1843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C621C2-180A-9BD6-B3B8-BB4A81EDB0D8}"/>
                    </a:ext>
                  </a:extLst>
                </p14:cNvPr>
                <p14:cNvContentPartPr/>
                <p14:nvPr/>
              </p14:nvContentPartPr>
              <p14:xfrm>
                <a:off x="12823718" y="7849923"/>
                <a:ext cx="1606320" cy="3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C621C2-180A-9BD6-B3B8-BB4A81EDB0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61078" y="7787283"/>
                  <a:ext cx="1731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A74FEFC-3AD0-A1EC-025A-8F7DFBB2C120}"/>
                    </a:ext>
                  </a:extLst>
                </p14:cNvPr>
                <p14:cNvContentPartPr/>
                <p14:nvPr/>
              </p14:nvContentPartPr>
              <p14:xfrm>
                <a:off x="14496278" y="788376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A74FEFC-3AD0-A1EC-025A-8F7DFBB2C12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433638" y="78207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8157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 Screenshots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147" y="2718078"/>
            <a:ext cx="5861090" cy="329743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164" y="2718078"/>
            <a:ext cx="5861090" cy="32974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417588"/>
            <a:ext cx="1295495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Caption: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User uploads file and asks: ‘Who is the CEO of Apple?’ → Answer: ‘Tim Cook’</a:t>
            </a:r>
            <a:endParaRPr lang="en-US" sz="17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2C744A-E555-82CD-A838-EF76B547E456}"/>
              </a:ext>
            </a:extLst>
          </p:cNvPr>
          <p:cNvGrpSpPr/>
          <p:nvPr/>
        </p:nvGrpSpPr>
        <p:grpSpPr>
          <a:xfrm>
            <a:off x="12641198" y="7771443"/>
            <a:ext cx="1875600" cy="314280"/>
            <a:chOff x="12641198" y="7771443"/>
            <a:chExt cx="187560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222B2A-872F-E9D6-D063-7962D02596A5}"/>
                    </a:ext>
                  </a:extLst>
                </p14:cNvPr>
                <p14:cNvContentPartPr/>
                <p14:nvPr/>
              </p14:nvContentPartPr>
              <p14:xfrm>
                <a:off x="12645158" y="7894923"/>
                <a:ext cx="1651320" cy="4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222B2A-872F-E9D6-D063-7962D02596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582158" y="7831923"/>
                  <a:ext cx="1776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FC4404-FDBC-4834-5628-9D7E50582427}"/>
                    </a:ext>
                  </a:extLst>
                </p14:cNvPr>
                <p14:cNvContentPartPr/>
                <p14:nvPr/>
              </p14:nvContentPartPr>
              <p14:xfrm>
                <a:off x="13292078" y="7850643"/>
                <a:ext cx="1224720" cy="10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FC4404-FDBC-4834-5628-9D7E505824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229078" y="7787643"/>
                  <a:ext cx="1350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5E2D4A6-57B8-38DD-D672-994CAFDE81CA}"/>
                    </a:ext>
                  </a:extLst>
                </p14:cNvPr>
                <p14:cNvContentPartPr/>
                <p14:nvPr/>
              </p14:nvContentPartPr>
              <p14:xfrm>
                <a:off x="12641198" y="7771443"/>
                <a:ext cx="1810800" cy="10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5E2D4A6-57B8-38DD-D672-994CAFDE81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578198" y="7708443"/>
                  <a:ext cx="1936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D7554D-FDAD-0835-2881-966C5E95B915}"/>
                    </a:ext>
                  </a:extLst>
                </p14:cNvPr>
                <p14:cNvContentPartPr/>
                <p14:nvPr/>
              </p14:nvContentPartPr>
              <p14:xfrm>
                <a:off x="12792758" y="7961163"/>
                <a:ext cx="1603800" cy="124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D7554D-FDAD-0835-2881-966C5E95B9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730118" y="7898163"/>
                  <a:ext cx="1729440" cy="2502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125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14023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61402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Streamlit Errors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437935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Resolved import path issues for smoother operation.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614023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61402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883819"/>
            <a:ext cx="31493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Download Delays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4379357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Optimized initial model loading for faster first-run experience.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614023"/>
            <a:ext cx="4158853" cy="2184202"/>
          </a:xfrm>
          <a:prstGeom prst="roundRect">
            <a:avLst>
              <a:gd name="adj" fmla="val 6698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614023"/>
            <a:ext cx="121920" cy="2184202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883819"/>
            <a:ext cx="31569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Inconsistent Formatting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4379357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handling of varied DOCX/PPTX formats for robust parsing.</a:t>
            </a:r>
            <a:endParaRPr lang="en-US" sz="18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A979987-485F-CC02-8836-BE80475E26A5}"/>
              </a:ext>
            </a:extLst>
          </p:cNvPr>
          <p:cNvGrpSpPr/>
          <p:nvPr/>
        </p:nvGrpSpPr>
        <p:grpSpPr>
          <a:xfrm>
            <a:off x="12755318" y="7805643"/>
            <a:ext cx="1674360" cy="156960"/>
            <a:chOff x="12755318" y="7805643"/>
            <a:chExt cx="167436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2C3824-CE60-6E6E-AD49-20E1BCE96D4B}"/>
                    </a:ext>
                  </a:extLst>
                </p14:cNvPr>
                <p14:cNvContentPartPr/>
                <p14:nvPr/>
              </p14:nvContentPartPr>
              <p14:xfrm>
                <a:off x="12755318" y="7883763"/>
                <a:ext cx="1674360" cy="7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2C3824-CE60-6E6E-AD49-20E1BCE96D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692678" y="7820763"/>
                  <a:ext cx="1800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B39C6B5-CE71-D60B-E31D-5C28F8D1DB52}"/>
                    </a:ext>
                  </a:extLst>
                </p14:cNvPr>
                <p14:cNvContentPartPr/>
                <p14:nvPr/>
              </p14:nvContentPartPr>
              <p14:xfrm>
                <a:off x="12934238" y="7805643"/>
                <a:ext cx="1383840" cy="5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B39C6B5-CE71-D60B-E31D-5C28F8D1DB5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71598" y="7743003"/>
                  <a:ext cx="150948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B0864C-B2F5-DD8E-52C8-3870B17629B9}"/>
                  </a:ext>
                </a:extLst>
              </p14:cNvPr>
              <p14:cNvContentPartPr/>
              <p14:nvPr/>
            </p14:nvContentPartPr>
            <p14:xfrm>
              <a:off x="12940358" y="7961163"/>
              <a:ext cx="1545480" cy="6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B0864C-B2F5-DD8E-52C8-3870B17629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7358" y="7898163"/>
                <a:ext cx="1671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B8C5C3E-CCD5-11E4-2BAE-AE93BB5248FA}"/>
                  </a:ext>
                </a:extLst>
              </p14:cNvPr>
              <p14:cNvContentPartPr/>
              <p14:nvPr/>
            </p14:nvContentPartPr>
            <p14:xfrm>
              <a:off x="13636958" y="8028483"/>
              <a:ext cx="78192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B8C5C3E-CCD5-11E4-2BAE-AE93BB5248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74318" y="7965843"/>
                <a:ext cx="9075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0123"/>
            <a:ext cx="56879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Improvements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228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615559" y="3205163"/>
            <a:ext cx="33733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Memory (Multi-Turn)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3700701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conversational context for follow-up questions.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64743" y="312289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8242578" y="3205163"/>
            <a:ext cx="37342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PDF Page Source References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242578" y="3700701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precise page numbers for answers from PDF documents.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9454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1615559" y="5027771"/>
            <a:ext cx="40114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 for File History &amp; Download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15559" y="5523309"/>
            <a:ext cx="5549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features for managing past uploaded files.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64743" y="494549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1"/>
          <p:cNvSpPr/>
          <p:nvPr/>
        </p:nvSpPr>
        <p:spPr>
          <a:xfrm>
            <a:off x="8242578" y="50277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Local Models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242578" y="5523309"/>
            <a:ext cx="55500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 models like Mistral or LLaMA for offline capabilities.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D14D22B-1056-E2B4-A72C-03E8AB2AA438}"/>
                  </a:ext>
                </a:extLst>
              </p14:cNvPr>
              <p14:cNvContentPartPr/>
              <p14:nvPr/>
            </p14:nvContentPartPr>
            <p14:xfrm>
              <a:off x="12856118" y="7794123"/>
              <a:ext cx="1551600" cy="29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D14D22B-1056-E2B4-A72C-03E8AB2AA4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3118" y="7731483"/>
                <a:ext cx="1677240" cy="41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9F28093-F34B-5897-7CC6-1707364A0B38}"/>
              </a:ext>
            </a:extLst>
          </p:cNvPr>
          <p:cNvGrpSpPr/>
          <p:nvPr/>
        </p:nvGrpSpPr>
        <p:grpSpPr>
          <a:xfrm>
            <a:off x="12712838" y="7950723"/>
            <a:ext cx="1772640" cy="169560"/>
            <a:chOff x="12712838" y="7950723"/>
            <a:chExt cx="1772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3134F1-DA12-D28B-1646-E9F6F85F379E}"/>
                    </a:ext>
                  </a:extLst>
                </p14:cNvPr>
                <p14:cNvContentPartPr/>
                <p14:nvPr/>
              </p14:nvContentPartPr>
              <p14:xfrm>
                <a:off x="12712838" y="7950723"/>
                <a:ext cx="1772640" cy="16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3134F1-DA12-D28B-1646-E9F6F85F37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650198" y="7887723"/>
                  <a:ext cx="18982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6A0505-4573-7D95-7025-C680417F8210}"/>
                    </a:ext>
                  </a:extLst>
                </p14:cNvPr>
                <p14:cNvContentPartPr/>
                <p14:nvPr/>
              </p14:nvContentPartPr>
              <p14:xfrm>
                <a:off x="12801398" y="8006523"/>
                <a:ext cx="390960" cy="11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6A0505-4573-7D95-7025-C680417F82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738398" y="7943523"/>
                  <a:ext cx="516600" cy="1375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549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3776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2770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Working Chatbot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772614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Complete and functional document Q&amp;A system.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303776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7674173" y="3277076"/>
            <a:ext cx="28979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Multi-Format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74173" y="3772614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Handles various document types seamlessly.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634270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1077039" y="4873585"/>
            <a:ext cx="30108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 + MCP Structure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039" y="5369123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and scalable architecture.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634270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3" name="Text 11"/>
          <p:cNvSpPr/>
          <p:nvPr/>
        </p:nvSpPr>
        <p:spPr>
          <a:xfrm>
            <a:off x="7674173" y="48735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4173" y="5369123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free HuggingFace models, eliminating billing needs.</a:t>
            </a:r>
            <a:endParaRPr lang="en-US" sz="18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E10F48-1DBD-AEC9-1564-924D01991C04}"/>
                  </a:ext>
                </a:extLst>
              </p14:cNvPr>
              <p14:cNvContentPartPr/>
              <p14:nvPr/>
            </p14:nvContentPartPr>
            <p14:xfrm>
              <a:off x="12779078" y="7872603"/>
              <a:ext cx="1640520" cy="4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E10F48-1DBD-AEC9-1564-924D01991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16078" y="7809963"/>
                <a:ext cx="17661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F1EADE-A23E-D361-1308-4FD2BB098462}"/>
                  </a:ext>
                </a:extLst>
              </p14:cNvPr>
              <p14:cNvContentPartPr/>
              <p14:nvPr/>
            </p14:nvContentPartPr>
            <p14:xfrm>
              <a:off x="13080038" y="7861443"/>
              <a:ext cx="1060200" cy="156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F1EADE-A23E-D361-1308-4FD2BB0984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17398" y="7798803"/>
                <a:ext cx="118584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AB31A4A-BC11-308C-6F8A-C650E1007406}"/>
              </a:ext>
            </a:extLst>
          </p:cNvPr>
          <p:cNvGrpSpPr/>
          <p:nvPr/>
        </p:nvGrpSpPr>
        <p:grpSpPr>
          <a:xfrm>
            <a:off x="12679358" y="7738683"/>
            <a:ext cx="1817280" cy="380520"/>
            <a:chOff x="12679358" y="7738683"/>
            <a:chExt cx="1817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505E17-CCC7-A139-2FC3-AAAD29282CEB}"/>
                    </a:ext>
                  </a:extLst>
                </p14:cNvPr>
                <p14:cNvContentPartPr/>
                <p14:nvPr/>
              </p14:nvContentPartPr>
              <p14:xfrm>
                <a:off x="12679358" y="7738683"/>
                <a:ext cx="1764360" cy="380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505E17-CCC7-A139-2FC3-AAAD29282C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16718" y="7676043"/>
                  <a:ext cx="189000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D8413F-36BE-3DD4-95C3-8F621B4F66D2}"/>
                    </a:ext>
                  </a:extLst>
                </p14:cNvPr>
                <p14:cNvContentPartPr/>
                <p14:nvPr/>
              </p14:nvContentPartPr>
              <p14:xfrm>
                <a:off x="13736318" y="7961163"/>
                <a:ext cx="715680" cy="4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D8413F-36BE-3DD4-95C3-8F621B4F66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673678" y="7898523"/>
                  <a:ext cx="841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B73295-B83C-6E2F-860B-421668E9FDF7}"/>
                    </a:ext>
                  </a:extLst>
                </p14:cNvPr>
                <p14:cNvContentPartPr/>
                <p14:nvPr/>
              </p14:nvContentPartPr>
              <p14:xfrm>
                <a:off x="12731558" y="7827963"/>
                <a:ext cx="1709640" cy="113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B73295-B83C-6E2F-860B-421668E9FD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668558" y="7764963"/>
                  <a:ext cx="1835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9B6DFA-A9B3-7D3C-1C31-F9A21D7B5DC3}"/>
                    </a:ext>
                  </a:extLst>
                </p14:cNvPr>
                <p14:cNvContentPartPr/>
                <p14:nvPr/>
              </p14:nvContentPartPr>
              <p14:xfrm>
                <a:off x="13982198" y="8017683"/>
                <a:ext cx="51444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9B6DFA-A9B3-7D3C-1C31-F9A21D7B5DC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919558" y="7954683"/>
                  <a:ext cx="640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74974D-F502-B7D4-091F-DB241CC127CD}"/>
                    </a:ext>
                  </a:extLst>
                </p14:cNvPr>
                <p14:cNvContentPartPr/>
                <p14:nvPr/>
              </p14:nvContentPartPr>
              <p14:xfrm>
                <a:off x="13326278" y="7772163"/>
                <a:ext cx="27828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74974D-F502-B7D4-091F-DB241CC127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63638" y="7709163"/>
                  <a:ext cx="403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252C4E-CA96-733B-E0EB-E96BFE9E814A}"/>
                    </a:ext>
                  </a:extLst>
                </p14:cNvPr>
                <p14:cNvContentPartPr/>
                <p14:nvPr/>
              </p14:nvContentPartPr>
              <p14:xfrm>
                <a:off x="12908678" y="7772163"/>
                <a:ext cx="394920" cy="33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252C4E-CA96-733B-E0EB-E96BFE9E81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846038" y="7709163"/>
                  <a:ext cx="520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FFED619-A677-9A67-4830-23EE135DA284}"/>
                    </a:ext>
                  </a:extLst>
                </p14:cNvPr>
                <p14:cNvContentPartPr/>
                <p14:nvPr/>
              </p14:nvContentPartPr>
              <p14:xfrm>
                <a:off x="14096678" y="7995363"/>
                <a:ext cx="355320" cy="4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FFED619-A677-9A67-4830-23EE135DA28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034038" y="7932723"/>
                  <a:ext cx="480960" cy="1702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2194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196697" y="3554135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"Our Agentic RAG Chatbot provides a powerful, efficient, and flexible solution for multi-format document Q&amp;A, designed for scalability and ease of use."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284934"/>
            <a:ext cx="30480" cy="1687473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837724" y="524160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integration of the Model Context Protocol ensures seamless communication and a robust framework for future enhancements.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390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Lora</vt:lpstr>
      <vt:lpstr>Source Sans Pro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Anitha Anumolu</dc:creator>
  <cp:lastModifiedBy>Anitha Anumolu</cp:lastModifiedBy>
  <cp:revision>2</cp:revision>
  <dcterms:created xsi:type="dcterms:W3CDTF">2025-07-30T08:35:58Z</dcterms:created>
  <dcterms:modified xsi:type="dcterms:W3CDTF">2025-07-30T09:07:28Z</dcterms:modified>
</cp:coreProperties>
</file>